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5" r:id="rId10"/>
    <p:sldId id="436" r:id="rId11"/>
    <p:sldId id="430" r:id="rId12"/>
    <p:sldId id="412" r:id="rId13"/>
    <p:sldId id="370" r:id="rId14"/>
    <p:sldId id="371" r:id="rId15"/>
    <p:sldId id="402" r:id="rId16"/>
    <p:sldId id="437" r:id="rId17"/>
    <p:sldId id="375" r:id="rId18"/>
    <p:sldId id="410" r:id="rId19"/>
    <p:sldId id="404" r:id="rId20"/>
    <p:sldId id="405" r:id="rId21"/>
    <p:sldId id="406" r:id="rId22"/>
    <p:sldId id="407" r:id="rId23"/>
    <p:sldId id="408" r:id="rId24"/>
    <p:sldId id="438" r:id="rId25"/>
    <p:sldId id="439" r:id="rId26"/>
    <p:sldId id="440" r:id="rId27"/>
    <p:sldId id="441" r:id="rId28"/>
    <p:sldId id="381" r:id="rId29"/>
    <p:sldId id="3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22" dt="2025-01-01T17:23:08.8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108" d="100"/>
          <a:sy n="108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E9F6930-7CCF-4FFB-A9A3-728E18CD63AA}"/>
    <pc:docChg chg="undo custSel addSld delSld modSld">
      <pc:chgData name="Weifeng Xu" userId="e7aed605-a3dd-4d5a-a692-a87037af107b" providerId="ADAL" clId="{EE9F6930-7CCF-4FFB-A9A3-728E18CD63AA}" dt="2025-01-01T17:23:27.836" v="1518" actId="14100"/>
      <pc:docMkLst>
        <pc:docMk/>
      </pc:docMkLst>
      <pc:sldChg chg="modSp mod">
        <pc:chgData name="Weifeng Xu" userId="e7aed605-a3dd-4d5a-a692-a87037af107b" providerId="ADAL" clId="{EE9F6930-7CCF-4FFB-A9A3-728E18CD63AA}" dt="2021-08-24T21:25:49.565" v="1152" actId="20577"/>
        <pc:sldMkLst>
          <pc:docMk/>
          <pc:sldMk cId="1323245308" sldId="256"/>
        </pc:sldMkLst>
      </pc:sldChg>
      <pc:sldChg chg="addSp modSp mod">
        <pc:chgData name="Weifeng Xu" userId="e7aed605-a3dd-4d5a-a692-a87037af107b" providerId="ADAL" clId="{EE9F6930-7CCF-4FFB-A9A3-728E18CD63AA}" dt="2021-08-24T01:10:30.179" v="49" actId="20577"/>
        <pc:sldMkLst>
          <pc:docMk/>
          <pc:sldMk cId="2546093945" sldId="34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24170873" sldId="36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97462197" sldId="36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916150050" sldId="36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14764396" sldId="36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612370313" sldId="365"/>
        </pc:sldMkLst>
      </pc:sldChg>
      <pc:sldChg chg="addSp delSp modSp mod">
        <pc:chgData name="Weifeng Xu" userId="e7aed605-a3dd-4d5a-a692-a87037af107b" providerId="ADAL" clId="{EE9F6930-7CCF-4FFB-A9A3-728E18CD63AA}" dt="2021-08-24T02:19:54.348" v="371" actId="13822"/>
        <pc:sldMkLst>
          <pc:docMk/>
          <pc:sldMk cId="1486128054" sldId="371"/>
        </pc:sldMkLst>
      </pc:sldChg>
      <pc:sldChg chg="modSp mod">
        <pc:chgData name="Weifeng Xu" userId="e7aed605-a3dd-4d5a-a692-a87037af107b" providerId="ADAL" clId="{EE9F6930-7CCF-4FFB-A9A3-728E18CD63AA}" dt="2021-08-24T20:48:56.557" v="1149" actId="6549"/>
        <pc:sldMkLst>
          <pc:docMk/>
          <pc:sldMk cId="3461768251" sldId="373"/>
        </pc:sldMkLst>
      </pc:sldChg>
      <pc:sldChg chg="addSp delSp modSp mod modClrScheme chgLayout modNotesTx">
        <pc:chgData name="Weifeng Xu" userId="e7aed605-a3dd-4d5a-a692-a87037af107b" providerId="ADAL" clId="{EE9F6930-7CCF-4FFB-A9A3-728E18CD63AA}" dt="2021-08-24T19:41:10.025" v="419" actId="1076"/>
        <pc:sldMkLst>
          <pc:docMk/>
          <pc:sldMk cId="1666623918" sldId="37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90566257" sldId="38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47841888" sldId="38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85670956" sldId="39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21390374" sldId="39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4450382" sldId="39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82274648" sldId="39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035885451" sldId="400"/>
        </pc:sldMkLst>
      </pc:sldChg>
      <pc:sldChg chg="addSp delSp modSp mod modNotesTx">
        <pc:chgData name="Weifeng Xu" userId="e7aed605-a3dd-4d5a-a692-a87037af107b" providerId="ADAL" clId="{EE9F6930-7CCF-4FFB-A9A3-728E18CD63AA}" dt="2021-08-24T19:48:40.167" v="451" actId="1076"/>
        <pc:sldMkLst>
          <pc:docMk/>
          <pc:sldMk cId="4185167051" sldId="402"/>
        </pc:sldMkLst>
      </pc:sldChg>
      <pc:sldChg chg="addSp modSp mod">
        <pc:chgData name="Weifeng Xu" userId="e7aed605-a3dd-4d5a-a692-a87037af107b" providerId="ADAL" clId="{EE9F6930-7CCF-4FFB-A9A3-728E18CD63AA}" dt="2021-08-24T20:03:26.379" v="642" actId="20577"/>
        <pc:sldMkLst>
          <pc:docMk/>
          <pc:sldMk cId="1701938147" sldId="406"/>
        </pc:sldMkLst>
      </pc:sldChg>
      <pc:sldChg chg="addSp delSp modSp mod">
        <pc:chgData name="Weifeng Xu" userId="e7aed605-a3dd-4d5a-a692-a87037af107b" providerId="ADAL" clId="{EE9F6930-7CCF-4FFB-A9A3-728E18CD63AA}" dt="2025-01-01T17:21:52.379" v="1415" actId="208"/>
        <pc:sldMkLst>
          <pc:docMk/>
          <pc:sldMk cId="2434915796" sldId="408"/>
        </pc:sldMkLst>
        <pc:spChg chg="mod">
          <ac:chgData name="Weifeng Xu" userId="e7aed605-a3dd-4d5a-a692-a87037af107b" providerId="ADAL" clId="{EE9F6930-7CCF-4FFB-A9A3-728E18CD63AA}" dt="2025-01-01T17:16:18.315" v="1231" actId="20577"/>
          <ac:spMkLst>
            <pc:docMk/>
            <pc:sldMk cId="2434915796" sldId="408"/>
            <ac:spMk id="3" creationId="{0CF7AFEB-3D1C-4B31-BE95-A80AD8451C9B}"/>
          </ac:spMkLst>
        </pc:spChg>
        <pc:spChg chg="add mod">
          <ac:chgData name="Weifeng Xu" userId="e7aed605-a3dd-4d5a-a692-a87037af107b" providerId="ADAL" clId="{EE9F6930-7CCF-4FFB-A9A3-728E18CD63AA}" dt="2025-01-01T17:20:46.773" v="1411" actId="14100"/>
          <ac:spMkLst>
            <pc:docMk/>
            <pc:sldMk cId="2434915796" sldId="408"/>
            <ac:spMk id="4" creationId="{57867D6F-19CD-7A0C-44A8-D43241CD4107}"/>
          </ac:spMkLst>
        </pc:spChg>
        <pc:spChg chg="mod">
          <ac:chgData name="Weifeng Xu" userId="e7aed605-a3dd-4d5a-a692-a87037af107b" providerId="ADAL" clId="{EE9F6930-7CCF-4FFB-A9A3-728E18CD63AA}" dt="2025-01-01T17:21:52.379" v="1415" actId="208"/>
          <ac:spMkLst>
            <pc:docMk/>
            <pc:sldMk cId="2434915796" sldId="408"/>
            <ac:spMk id="19" creationId="{0639CF93-2A31-4A91-BE52-60891A833D86}"/>
          </ac:spMkLst>
        </pc:spChg>
        <pc:cxnChg chg="mod">
          <ac:chgData name="Weifeng Xu" userId="e7aed605-a3dd-4d5a-a692-a87037af107b" providerId="ADAL" clId="{EE9F6930-7CCF-4FFB-A9A3-728E18CD63AA}" dt="2025-01-01T17:16:18.315" v="1231" actId="20577"/>
          <ac:cxnSpMkLst>
            <pc:docMk/>
            <pc:sldMk cId="2434915796" sldId="408"/>
            <ac:cxnSpMk id="12" creationId="{A3EAE377-D59C-45B9-99AB-2B9C08004F19}"/>
          </ac:cxnSpMkLst>
        </pc:cxnChg>
      </pc:sldChg>
      <pc:sldChg chg="modSp mod">
        <pc:chgData name="Weifeng Xu" userId="e7aed605-a3dd-4d5a-a692-a87037af107b" providerId="ADAL" clId="{EE9F6930-7CCF-4FFB-A9A3-728E18CD63AA}" dt="2025-01-01T17:00:43.307" v="1181" actId="1076"/>
        <pc:sldMkLst>
          <pc:docMk/>
          <pc:sldMk cId="1342007102" sldId="410"/>
        </pc:sldMkLst>
        <pc:spChg chg="mod">
          <ac:chgData name="Weifeng Xu" userId="e7aed605-a3dd-4d5a-a692-a87037af107b" providerId="ADAL" clId="{EE9F6930-7CCF-4FFB-A9A3-728E18CD63AA}" dt="2025-01-01T17:00:43.307" v="1181" actId="1076"/>
          <ac:spMkLst>
            <pc:docMk/>
            <pc:sldMk cId="1342007102" sldId="410"/>
            <ac:spMk id="12" creationId="{C9DBCC9E-B138-44CA-84A7-99D5A5E1B667}"/>
          </ac:spMkLst>
        </pc:spChg>
        <pc:picChg chg="mod">
          <ac:chgData name="Weifeng Xu" userId="e7aed605-a3dd-4d5a-a692-a87037af107b" providerId="ADAL" clId="{EE9F6930-7CCF-4FFB-A9A3-728E18CD63AA}" dt="2025-01-01T17:00:37.323" v="1180" actId="14100"/>
          <ac:picMkLst>
            <pc:docMk/>
            <pc:sldMk cId="1342007102" sldId="410"/>
            <ac:picMk id="8" creationId="{CF7FE730-427A-411B-A18E-668BBAC1A112}"/>
          </ac:picMkLst>
        </pc:picChg>
      </pc:sldChg>
      <pc:sldChg chg="addSp delSp modSp mod">
        <pc:chgData name="Weifeng Xu" userId="e7aed605-a3dd-4d5a-a692-a87037af107b" providerId="ADAL" clId="{EE9F6930-7CCF-4FFB-A9A3-728E18CD63AA}" dt="2021-08-24T01:33:42.750" v="72" actId="404"/>
        <pc:sldMkLst>
          <pc:docMk/>
          <pc:sldMk cId="522478385" sldId="41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11303168" sldId="41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56765016" sldId="41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66371764" sldId="41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684471298" sldId="41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9776723" sldId="41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958321751" sldId="41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115273674" sldId="42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151500973" sldId="42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7802691" sldId="42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087098632" sldId="42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730165327" sldId="42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406999115" sldId="42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066724419" sldId="42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60768871" sldId="42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768160874" sldId="43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284775497" sldId="432"/>
        </pc:sldMkLst>
      </pc:sldChg>
      <pc:sldChg chg="addSp delSp modSp new mod modClrScheme chgLayout modNotesTx">
        <pc:chgData name="Weifeng Xu" userId="e7aed605-a3dd-4d5a-a692-a87037af107b" providerId="ADAL" clId="{EE9F6930-7CCF-4FFB-A9A3-728E18CD63AA}" dt="2021-08-24T01:51:52.070" v="124" actId="13822"/>
        <pc:sldMkLst>
          <pc:docMk/>
          <pc:sldMk cId="812510999" sldId="43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EE9F6930-7CCF-4FFB-A9A3-728E18CD63AA}" dt="2021-08-24T01:55:32.110" v="176" actId="167"/>
        <pc:sldMkLst>
          <pc:docMk/>
          <pc:sldMk cId="2333209451" sldId="43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07224247" sldId="436"/>
        </pc:sldMkLst>
      </pc:sldChg>
      <pc:sldChg chg="addSp modSp new mod">
        <pc:chgData name="Weifeng Xu" userId="e7aed605-a3dd-4d5a-a692-a87037af107b" providerId="ADAL" clId="{EE9F6930-7CCF-4FFB-A9A3-728E18CD63AA}" dt="2025-01-01T16:58:56.292" v="1179" actId="14100"/>
        <pc:sldMkLst>
          <pc:docMk/>
          <pc:sldMk cId="1147293047" sldId="437"/>
        </pc:sldMkLst>
        <pc:spChg chg="mod">
          <ac:chgData name="Weifeng Xu" userId="e7aed605-a3dd-4d5a-a692-a87037af107b" providerId="ADAL" clId="{EE9F6930-7CCF-4FFB-A9A3-728E18CD63AA}" dt="2025-01-01T16:47:19.556" v="1173" actId="20577"/>
          <ac:spMkLst>
            <pc:docMk/>
            <pc:sldMk cId="1147293047" sldId="437"/>
            <ac:spMk id="2" creationId="{F98D4EA1-E8A8-41D8-8EBE-EF64AA7C2801}"/>
          </ac:spMkLst>
        </pc:spChg>
        <pc:spChg chg="add mod">
          <ac:chgData name="Weifeng Xu" userId="e7aed605-a3dd-4d5a-a692-a87037af107b" providerId="ADAL" clId="{EE9F6930-7CCF-4FFB-A9A3-728E18CD63AA}" dt="2025-01-01T16:58:39.115" v="1176" actId="208"/>
          <ac:spMkLst>
            <pc:docMk/>
            <pc:sldMk cId="1147293047" sldId="437"/>
            <ac:spMk id="3" creationId="{09EB0E9A-7CE4-1AC5-5C63-3057CBD6A725}"/>
          </ac:spMkLst>
        </pc:spChg>
        <pc:spChg chg="add mod">
          <ac:chgData name="Weifeng Xu" userId="e7aed605-a3dd-4d5a-a692-a87037af107b" providerId="ADAL" clId="{EE9F6930-7CCF-4FFB-A9A3-728E18CD63AA}" dt="2025-01-01T16:58:53.378" v="1178" actId="1076"/>
          <ac:spMkLst>
            <pc:docMk/>
            <pc:sldMk cId="1147293047" sldId="437"/>
            <ac:spMk id="7" creationId="{715F9735-F5DA-21A9-5BC4-C40B07984EBB}"/>
          </ac:spMkLst>
        </pc:spChg>
        <pc:cxnChg chg="add mod">
          <ac:chgData name="Weifeng Xu" userId="e7aed605-a3dd-4d5a-a692-a87037af107b" providerId="ADAL" clId="{EE9F6930-7CCF-4FFB-A9A3-728E18CD63AA}" dt="2025-01-01T16:58:56.292" v="1179" actId="14100"/>
          <ac:cxnSpMkLst>
            <pc:docMk/>
            <pc:sldMk cId="1147293047" sldId="437"/>
            <ac:cxnSpMk id="6" creationId="{4FE548CA-ED48-4599-3069-E942AF203D92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38362762" sldId="437"/>
        </pc:sldMkLst>
      </pc:sldChg>
      <pc:sldChg chg="addSp modSp new mod modNotesTx">
        <pc:chgData name="Weifeng Xu" userId="e7aed605-a3dd-4d5a-a692-a87037af107b" providerId="ADAL" clId="{EE9F6930-7CCF-4FFB-A9A3-728E18CD63AA}" dt="2025-01-01T17:18:18.851" v="1326" actId="20577"/>
        <pc:sldMkLst>
          <pc:docMk/>
          <pc:sldMk cId="2400455424" sldId="438"/>
        </pc:sldMkLst>
        <pc:spChg chg="mod">
          <ac:chgData name="Weifeng Xu" userId="e7aed605-a3dd-4d5a-a692-a87037af107b" providerId="ADAL" clId="{EE9F6930-7CCF-4FFB-A9A3-728E18CD63AA}" dt="2025-01-01T17:18:18.851" v="1326" actId="20577"/>
          <ac:spMkLst>
            <pc:docMk/>
            <pc:sldMk cId="2400455424" sldId="438"/>
            <ac:spMk id="2" creationId="{AB6E73E6-9DCD-497A-9E99-0CA0B8C0C838}"/>
          </ac:spMkLst>
        </pc:spChg>
        <pc:spChg chg="mod">
          <ac:chgData name="Weifeng Xu" userId="e7aed605-a3dd-4d5a-a692-a87037af107b" providerId="ADAL" clId="{EE9F6930-7CCF-4FFB-A9A3-728E18CD63AA}" dt="2025-01-01T17:17:29.619" v="1266" actId="20577"/>
          <ac:spMkLst>
            <pc:docMk/>
            <pc:sldMk cId="2400455424" sldId="438"/>
            <ac:spMk id="5" creationId="{DE2FFAFD-1A2B-4853-9736-0EEEB72EA3C2}"/>
          </ac:spMkLst>
        </pc:spChg>
      </pc:sldChg>
      <pc:sldChg chg="addSp delSp modSp new mod modClrScheme chgLayout">
        <pc:chgData name="Weifeng Xu" userId="e7aed605-a3dd-4d5a-a692-a87037af107b" providerId="ADAL" clId="{EE9F6930-7CCF-4FFB-A9A3-728E18CD63AA}" dt="2021-08-24T20:16:06.406" v="884" actId="14100"/>
        <pc:sldMkLst>
          <pc:docMk/>
          <pc:sldMk cId="971927713" sldId="439"/>
        </pc:sldMkLst>
      </pc:sldChg>
      <pc:sldChg chg="addSp modSp new mod modNotesTx">
        <pc:chgData name="Weifeng Xu" userId="e7aed605-a3dd-4d5a-a692-a87037af107b" providerId="ADAL" clId="{EE9F6930-7CCF-4FFB-A9A3-728E18CD63AA}" dt="2025-01-01T17:23:27.836" v="1518" actId="14100"/>
        <pc:sldMkLst>
          <pc:docMk/>
          <pc:sldMk cId="3814547000" sldId="440"/>
        </pc:sldMkLst>
        <pc:spChg chg="add mod">
          <ac:chgData name="Weifeng Xu" userId="e7aed605-a3dd-4d5a-a692-a87037af107b" providerId="ADAL" clId="{EE9F6930-7CCF-4FFB-A9A3-728E18CD63AA}" dt="2025-01-01T17:23:27.836" v="1518" actId="14100"/>
          <ac:spMkLst>
            <pc:docMk/>
            <pc:sldMk cId="3814547000" sldId="440"/>
            <ac:spMk id="2" creationId="{D3E2BAD1-7709-59D2-0E10-D334EF9663C8}"/>
          </ac:spMkLst>
        </pc:spChg>
        <pc:picChg chg="mod">
          <ac:chgData name="Weifeng Xu" userId="e7aed605-a3dd-4d5a-a692-a87037af107b" providerId="ADAL" clId="{EE9F6930-7CCF-4FFB-A9A3-728E18CD63AA}" dt="2025-01-01T17:23:11.495" v="1418" actId="1076"/>
          <ac:picMkLst>
            <pc:docMk/>
            <pc:sldMk cId="3814547000" sldId="440"/>
            <ac:picMk id="3" creationId="{48220B17-461F-4311-8532-C7B9C6A714FE}"/>
          </ac:picMkLst>
        </pc:picChg>
      </pc:sldChg>
      <pc:sldChg chg="addSp modSp new mod modClrScheme chgLayout modNotesTx">
        <pc:chgData name="Weifeng Xu" userId="e7aed605-a3dd-4d5a-a692-a87037af107b" providerId="ADAL" clId="{EE9F6930-7CCF-4FFB-A9A3-728E18CD63AA}" dt="2021-08-24T20:46:48.928" v="1031" actId="14100"/>
        <pc:sldMkLst>
          <pc:docMk/>
          <pc:sldMk cId="1703153300" sldId="441"/>
        </pc:sldMkLst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08-02T12:21:15.204" v="2231" actId="20577"/>
      <pc:docMkLst>
        <pc:docMk/>
      </pc:docMkLst>
      <pc:sldChg chg="ord">
        <pc:chgData name="Weifeng Xu" userId="e7aed605-a3dd-4d5a-a692-a87037af107b" providerId="ADAL" clId="{299C181A-A292-47FC-915C-BDBD223C6841}" dt="2021-07-30T19:07:13.317" v="1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mod">
        <pc:chgData name="Weifeng Xu" userId="e7aed605-a3dd-4d5a-a692-a87037af107b" providerId="ADAL" clId="{299C181A-A292-47FC-915C-BDBD223C6841}" dt="2021-07-30T23:27:23.885" v="974" actId="1076"/>
        <pc:sldMkLst>
          <pc:docMk/>
          <pc:sldMk cId="701159285" sldId="366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0T20:57:55.335" v="805" actId="1036"/>
        <pc:sldMkLst>
          <pc:docMk/>
          <pc:sldMk cId="1936378801" sldId="370"/>
        </pc:sldMkLst>
      </pc:sldChg>
      <pc:sldChg chg="addSp modSp mod ord">
        <pc:chgData name="Weifeng Xu" userId="e7aed605-a3dd-4d5a-a692-a87037af107b" providerId="ADAL" clId="{299C181A-A292-47FC-915C-BDBD223C6841}" dt="2021-07-30T21:21:33.108" v="894" actId="313"/>
        <pc:sldMkLst>
          <pc:docMk/>
          <pc:sldMk cId="1486128054" sldId="371"/>
        </pc:sldMkLst>
      </pc:sldChg>
      <pc:sldChg chg="addSp delSp modSp mod ord">
        <pc:chgData name="Weifeng Xu" userId="e7aed605-a3dd-4d5a-a692-a87037af107b" providerId="ADAL" clId="{299C181A-A292-47FC-915C-BDBD223C6841}" dt="2021-07-30T23:23:54.658" v="941" actId="1076"/>
        <pc:sldMkLst>
          <pc:docMk/>
          <pc:sldMk cId="1666623918" sldId="375"/>
        </pc:sldMkLst>
      </pc:sldChg>
      <pc:sldChg chg="modSp mod">
        <pc:chgData name="Weifeng Xu" userId="e7aed605-a3dd-4d5a-a692-a87037af107b" providerId="ADAL" clId="{299C181A-A292-47FC-915C-BDBD223C6841}" dt="2021-07-30T23:16:45.817" v="929" actId="1076"/>
        <pc:sldMkLst>
          <pc:docMk/>
          <pc:sldMk cId="887055268" sldId="381"/>
        </pc:sldMkLst>
      </pc:sldChg>
      <pc:sldChg chg="addSp delSp modSp mod">
        <pc:chgData name="Weifeng Xu" userId="e7aed605-a3dd-4d5a-a692-a87037af107b" providerId="ADAL" clId="{299C181A-A292-47FC-915C-BDBD223C6841}" dt="2021-07-31T00:27:51.884" v="1118" actId="1076"/>
        <pc:sldMkLst>
          <pc:docMk/>
          <pc:sldMk cId="4290566257" sldId="384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0:57:14.391" v="1529" actId="20577"/>
        <pc:sldMkLst>
          <pc:docMk/>
          <pc:sldMk cId="4047841888" sldId="38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58:19.370" v="1893" actId="14100"/>
        <pc:sldMkLst>
          <pc:docMk/>
          <pc:sldMk cId="2521390374" sldId="397"/>
        </pc:sldMkLst>
      </pc:sldChg>
      <pc:sldChg chg="addSp delSp modSp mod ord modClrScheme chgLayout modNotesTx">
        <pc:chgData name="Weifeng Xu" userId="e7aed605-a3dd-4d5a-a692-a87037af107b" providerId="ADAL" clId="{299C181A-A292-47FC-915C-BDBD223C6841}" dt="2021-07-31T02:13:51.048" v="2023" actId="14100"/>
        <pc:sldMkLst>
          <pc:docMk/>
          <pc:sldMk cId="1424450382" sldId="398"/>
        </pc:sldMkLst>
      </pc:sldChg>
      <pc:sldChg chg="addSp delSp modSp mod ord">
        <pc:chgData name="Weifeng Xu" userId="e7aed605-a3dd-4d5a-a692-a87037af107b" providerId="ADAL" clId="{299C181A-A292-47FC-915C-BDBD223C6841}" dt="2021-07-31T01:50:55.359" v="1771" actId="14100"/>
        <pc:sldMkLst>
          <pc:docMk/>
          <pc:sldMk cId="4282274648" sldId="399"/>
        </pc:sldMkLst>
      </pc:sldChg>
      <pc:sldChg chg="modSp mod">
        <pc:chgData name="Weifeng Xu" userId="e7aed605-a3dd-4d5a-a692-a87037af107b" providerId="ADAL" clId="{299C181A-A292-47FC-915C-BDBD223C6841}" dt="2021-07-30T19:14:02.236" v="129" actId="33524"/>
        <pc:sldMkLst>
          <pc:docMk/>
          <pc:sldMk cId="4022808996" sldId="401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20:15.235" v="857" actId="1076"/>
        <pc:sldMkLst>
          <pc:docMk/>
          <pc:sldMk cId="4185167051" sldId="402"/>
        </pc:sldMkLst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47:01.754" v="897" actId="20577"/>
        <pc:sldMkLst>
          <pc:docMk/>
          <pc:sldMk cId="3960136703" sldId="404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33:24.095" v="304" actId="1035"/>
        <pc:sldMkLst>
          <pc:docMk/>
          <pc:sldMk cId="1963476675" sldId="405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33.928" v="2055" actId="20577"/>
        <pc:sldMkLst>
          <pc:docMk/>
          <pc:sldMk cId="1701938147" sldId="406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34:03.371" v="315" actId="1076"/>
        <pc:sldMkLst>
          <pc:docMk/>
          <pc:sldMk cId="2858862555" sldId="407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41:07.986" v="534" actId="14100"/>
        <pc:sldMkLst>
          <pc:docMk/>
          <pc:sldMk cId="2434915796" sldId="408"/>
        </pc:sldMkLst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mod ord">
        <pc:chgData name="Weifeng Xu" userId="e7aed605-a3dd-4d5a-a692-a87037af107b" providerId="ADAL" clId="{299C181A-A292-47FC-915C-BDBD223C6841}" dt="2021-07-30T23:15:37.451" v="928" actId="20577"/>
        <pc:sldMkLst>
          <pc:docMk/>
          <pc:sldMk cId="1342007102" sldId="410"/>
        </pc:sldMkLst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0T20:56:51.776" v="730" actId="20577"/>
        <pc:sldMkLst>
          <pc:docMk/>
          <pc:sldMk cId="522478385" sldId="412"/>
        </pc:sldMkLst>
      </pc:sldChg>
      <pc:sldChg chg="addSp delSp modSp mod">
        <pc:chgData name="Weifeng Xu" userId="e7aed605-a3dd-4d5a-a692-a87037af107b" providerId="ADAL" clId="{299C181A-A292-47FC-915C-BDBD223C6841}" dt="2021-07-30T23:35:08.124" v="1105" actId="21"/>
        <pc:sldMkLst>
          <pc:docMk/>
          <pc:sldMk cId="2411303168" sldId="413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32:32.916" v="1210" actId="1076"/>
        <pc:sldMkLst>
          <pc:docMk/>
          <pc:sldMk cId="456765016" sldId="414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34:24.032" v="1252" actId="14100"/>
        <pc:sldMkLst>
          <pc:docMk/>
          <pc:sldMk cId="66371764" sldId="415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50.257" v="2059" actId="6549"/>
        <pc:sldMkLst>
          <pc:docMk/>
          <pc:sldMk cId="1684471298" sldId="416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48:47.102" v="1438" actId="1076"/>
        <pc:sldMkLst>
          <pc:docMk/>
          <pc:sldMk cId="179776723" sldId="417"/>
        </pc:sldMkLst>
      </pc:sldChg>
      <pc:sldChg chg="addSp delSp modSp mod modClrScheme chgLayout">
        <pc:chgData name="Weifeng Xu" userId="e7aed605-a3dd-4d5a-a692-a87037af107b" providerId="ADAL" clId="{299C181A-A292-47FC-915C-BDBD223C6841}" dt="2021-07-31T01:04:55.154" v="1670" actId="14100"/>
        <pc:sldMkLst>
          <pc:docMk/>
          <pc:sldMk cId="3958321751" sldId="418"/>
        </pc:sldMkLst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02:05.581" v="1614" actId="14100"/>
        <pc:sldMkLst>
          <pc:docMk/>
          <pc:sldMk cId="3115273674" sldId="420"/>
        </pc:sldMkLst>
      </pc:sldChg>
      <pc:sldChg chg="delSp mod">
        <pc:chgData name="Weifeng Xu" userId="e7aed605-a3dd-4d5a-a692-a87037af107b" providerId="ADAL" clId="{299C181A-A292-47FC-915C-BDBD223C6841}" dt="2021-07-31T01:07:03.423" v="1691" actId="21"/>
        <pc:sldMkLst>
          <pc:docMk/>
          <pc:sldMk cId="1151500973" sldId="421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4:50.006" v="2041"/>
        <pc:sldMkLst>
          <pc:docMk/>
          <pc:sldMk cId="1427802691" sldId="422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6:16.147" v="2046" actId="1076"/>
        <pc:sldMkLst>
          <pc:docMk/>
          <pc:sldMk cId="2087098632" sldId="423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16.505" v="2054" actId="6549"/>
        <pc:sldMkLst>
          <pc:docMk/>
          <pc:sldMk cId="3730165327" sldId="424"/>
        </pc:sldMkLst>
      </pc:sldChg>
      <pc:sldChg chg="addSp delSp modSp mod">
        <pc:chgData name="Weifeng Xu" userId="e7aed605-a3dd-4d5a-a692-a87037af107b" providerId="ADAL" clId="{299C181A-A292-47FC-915C-BDBD223C6841}" dt="2021-07-31T02:20:36.820" v="2084" actId="1076"/>
        <pc:sldMkLst>
          <pc:docMk/>
          <pc:sldMk cId="3406999115" sldId="425"/>
        </pc:sldMkLst>
      </pc:sldChg>
      <pc:sldChg chg="addSp delSp modSp mod">
        <pc:chgData name="Weifeng Xu" userId="e7aed605-a3dd-4d5a-a692-a87037af107b" providerId="ADAL" clId="{299C181A-A292-47FC-915C-BDBD223C6841}" dt="2021-07-31T02:26:22.934" v="2158" actId="313"/>
        <pc:sldMkLst>
          <pc:docMk/>
          <pc:sldMk cId="3066724419" sldId="426"/>
        </pc:sldMkLst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07-31T01:56:12.212" v="1881" actId="20577"/>
        <pc:sldMkLst>
          <pc:docMk/>
          <pc:sldMk cId="1760768871" sldId="429"/>
        </pc:sldMkLst>
      </pc:sldChg>
      <pc:sldChg chg="addSp delSp modSp mod setBg chgLayout">
        <pc:chgData name="Weifeng Xu" userId="e7aed605-a3dd-4d5a-a692-a87037af107b" providerId="ADAL" clId="{299C181A-A292-47FC-915C-BDBD223C6841}" dt="2021-08-02T12:21:15.204" v="2231" actId="20577"/>
        <pc:sldMkLst>
          <pc:docMk/>
          <pc:sldMk cId="473647882" sldId="430"/>
        </pc:sldMkLst>
      </pc:sldChg>
      <pc:sldChg chg="modSp mod">
        <pc:chgData name="Weifeng Xu" userId="e7aed605-a3dd-4d5a-a692-a87037af107b" providerId="ADAL" clId="{299C181A-A292-47FC-915C-BDBD223C6841}" dt="2021-07-31T00:58:37.037" v="1539" actId="20577"/>
        <pc:sldMkLst>
          <pc:docMk/>
          <pc:sldMk cId="768160874" sldId="431"/>
        </pc:sldMkLst>
      </pc:sldChg>
      <pc:sldChg chg="modSp mod">
        <pc:chgData name="Weifeng Xu" userId="e7aed605-a3dd-4d5a-a692-a87037af107b" providerId="ADAL" clId="{299C181A-A292-47FC-915C-BDBD223C6841}" dt="2021-08-02T12:20:42.805" v="2227" actId="20577"/>
        <pc:sldMkLst>
          <pc:docMk/>
          <pc:sldMk cId="3284775497" sldId="432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26:37.323" v="967" actId="20577"/>
        <pc:sldMkLst>
          <pc:docMk/>
          <pc:sldMk cId="888958480" sldId="433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35:45.405" v="1110" actId="1076"/>
        <pc:sldMkLst>
          <pc:docMk/>
          <pc:sldMk cId="1950342371" sldId="434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35:19.520" v="1107" actId="1076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2:29:52.929" v="2223" actId="313"/>
        <pc:sldMkLst>
          <pc:docMk/>
          <pc:sldMk cId="2838362762" sldId="437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'version'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Kik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44" y="1076384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690688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839891" y="3318357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796717" y="1331495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90B-4410-464A-9F6D-B5EEF0E1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suspect </a:t>
            </a:r>
            <a:r>
              <a:rPr lang="en-US" dirty="0">
                <a:cs typeface="Calibri"/>
              </a:rPr>
              <a:t>installed </a:t>
            </a:r>
            <a:r>
              <a:rPr lang="en-US" dirty="0">
                <a:ea typeface="+mn-lt"/>
                <a:cs typeface="+mn-lt"/>
              </a:rPr>
              <a:t>Kik app</a:t>
            </a:r>
          </a:p>
          <a:p>
            <a:r>
              <a:rPr lang="en-US" dirty="0">
                <a:cs typeface="Calibri"/>
              </a:rPr>
              <a:t>Questions</a:t>
            </a:r>
          </a:p>
          <a:p>
            <a:pPr lvl="1"/>
            <a:r>
              <a:rPr lang="en-US" dirty="0">
                <a:cs typeface="Calibri"/>
              </a:rPr>
              <a:t>When was the app installed?</a:t>
            </a:r>
          </a:p>
          <a:p>
            <a:pPr lvl="1"/>
            <a:r>
              <a:rPr lang="en-US" dirty="0">
                <a:cs typeface="Calibri"/>
              </a:rPr>
              <a:t>What is the version of the app?</a:t>
            </a:r>
          </a:p>
          <a:p>
            <a:pPr lvl="1"/>
            <a:r>
              <a:rPr lang="en-US" dirty="0">
                <a:cs typeface="Calibri"/>
              </a:rPr>
              <a:t>What is the Kik username ?</a:t>
            </a:r>
          </a:p>
          <a:p>
            <a:pPr lvl="1"/>
            <a:r>
              <a:rPr lang="en-GB" dirty="0">
                <a:cs typeface="Calibri"/>
              </a:rPr>
              <a:t>What email is associated with Kik account?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When did the suspect last login into the app?</a:t>
            </a:r>
          </a:p>
          <a:p>
            <a:pPr lvl="1"/>
            <a:r>
              <a:rPr lang="en-US" dirty="0">
                <a:cs typeface="Calibri"/>
              </a:rPr>
              <a:t>What are saved conversations?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A590202B-C6B4-483C-AB35-E9B728E2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636112"/>
            <a:ext cx="7044082" cy="4856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A3648-3826-4348-98D4-E4289EA601FA}"/>
              </a:ext>
            </a:extLst>
          </p:cNvPr>
          <p:cNvSpPr/>
          <p:nvPr/>
        </p:nvSpPr>
        <p:spPr>
          <a:xfrm>
            <a:off x="3575069" y="1820249"/>
            <a:ext cx="2442009" cy="216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DFCE1-CC07-480F-AD47-E733B6A0E219}"/>
              </a:ext>
            </a:extLst>
          </p:cNvPr>
          <p:cNvSpPr/>
          <p:nvPr/>
        </p:nvSpPr>
        <p:spPr>
          <a:xfrm>
            <a:off x="3538215" y="2445399"/>
            <a:ext cx="3401426" cy="216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630E6-AC4A-4A7E-8B1F-B770882B94D9}"/>
              </a:ext>
            </a:extLst>
          </p:cNvPr>
          <p:cNvSpPr/>
          <p:nvPr/>
        </p:nvSpPr>
        <p:spPr>
          <a:xfrm>
            <a:off x="9421231" y="1988880"/>
            <a:ext cx="857606" cy="2162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4607EA-C795-42BF-A781-7A6A1B64E6F0}"/>
              </a:ext>
            </a:extLst>
          </p:cNvPr>
          <p:cNvSpPr txBox="1"/>
          <p:nvPr/>
        </p:nvSpPr>
        <p:spPr>
          <a:xfrm>
            <a:off x="829808" y="1804214"/>
            <a:ext cx="2465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location of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778D3-B661-45A1-8861-C34BA679B52B}"/>
              </a:ext>
            </a:extLst>
          </p:cNvPr>
          <p:cNvSpPr txBox="1"/>
          <p:nvPr/>
        </p:nvSpPr>
        <p:spPr>
          <a:xfrm>
            <a:off x="829808" y="2445399"/>
            <a:ext cx="246584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file that contains the installation timestamp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26722D-016B-4078-BB37-39D94F42F72F}"/>
              </a:ext>
            </a:extLst>
          </p:cNvPr>
          <p:cNvSpPr/>
          <p:nvPr/>
        </p:nvSpPr>
        <p:spPr>
          <a:xfrm>
            <a:off x="3352801" y="3498153"/>
            <a:ext cx="3284764" cy="2162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D471-1297-47E2-AA74-BC2363A58D8C}"/>
              </a:ext>
            </a:extLst>
          </p:cNvPr>
          <p:cNvSpPr txBox="1"/>
          <p:nvPr/>
        </p:nvSpPr>
        <p:spPr>
          <a:xfrm>
            <a:off x="7315122" y="3429000"/>
            <a:ext cx="480468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7030A0"/>
                </a:solidFill>
              </a:rPr>
              <a:t>com.google.android.gms.measurement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Contains classes that configure Firebase Analytics core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Google Analytics is a free app measurement solution that provides insight on app usage and user engagement.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stCxn id="19" idx="3"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FC6E41-E8E5-44E9-A49C-E0328886F52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F48EC11-A488-47C2-931E-A8213CED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503960"/>
            <a:ext cx="6858000" cy="4053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9096375" y="19716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1895929"/>
            <a:ext cx="3454400" cy="11103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9A48E-8BAA-489C-843B-925298C2113E}"/>
              </a:ext>
            </a:extLst>
          </p:cNvPr>
          <p:cNvCxnSpPr/>
          <p:nvPr/>
        </p:nvCxnSpPr>
        <p:spPr>
          <a:xfrm flipH="1">
            <a:off x="5596731" y="2509836"/>
            <a:ext cx="3033712" cy="15882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4D683F6-1238-4148-91B3-8E7C297341DE}"/>
              </a:ext>
            </a:extLst>
          </p:cNvPr>
          <p:cNvSpPr/>
          <p:nvPr/>
        </p:nvSpPr>
        <p:spPr>
          <a:xfrm>
            <a:off x="1388268" y="1852610"/>
            <a:ext cx="6524624" cy="250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9091612" y="2340768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1054099" y="1116904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the version?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EF2C501-4E28-40D2-BD9A-6DBCCC49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3114"/>
            <a:ext cx="5019675" cy="9715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F200D-697A-403C-B4D7-558707CD91AF}"/>
              </a:ext>
            </a:extLst>
          </p:cNvPr>
          <p:cNvSpPr txBox="1"/>
          <p:nvPr/>
        </p:nvSpPr>
        <p:spPr>
          <a:xfrm>
            <a:off x="4584700" y="42699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9492A91-9D43-4363-975F-39972A019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01"/>
          <a:stretch/>
        </p:blipFill>
        <p:spPr>
          <a:xfrm>
            <a:off x="838200" y="3684220"/>
            <a:ext cx="10845800" cy="2463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FD2D7-34DB-4CC9-846E-4CE0CBCDFD7E}"/>
              </a:ext>
            </a:extLst>
          </p:cNvPr>
          <p:cNvSpPr/>
          <p:nvPr/>
        </p:nvSpPr>
        <p:spPr>
          <a:xfrm>
            <a:off x="9159875" y="5441497"/>
            <a:ext cx="24511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B175A-8374-4451-B231-5C10427CF2E0}"/>
              </a:ext>
            </a:extLst>
          </p:cNvPr>
          <p:cNvSpPr/>
          <p:nvPr/>
        </p:nvSpPr>
        <p:spPr>
          <a:xfrm>
            <a:off x="1339056" y="2497619"/>
            <a:ext cx="4214811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09DC57-4897-454E-AEF5-E457A48D8ADD}"/>
              </a:ext>
            </a:extLst>
          </p:cNvPr>
          <p:cNvSpPr/>
          <p:nvPr/>
        </p:nvSpPr>
        <p:spPr>
          <a:xfrm>
            <a:off x="933450" y="3971472"/>
            <a:ext cx="1626394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2F3F2-3CED-4A40-A47E-9EC7D370F1E5}"/>
              </a:ext>
            </a:extLst>
          </p:cNvPr>
          <p:cNvSpPr txBox="1"/>
          <p:nvPr/>
        </p:nvSpPr>
        <p:spPr>
          <a:xfrm>
            <a:off x="838200" y="1633782"/>
            <a:ext cx="266337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the app directory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C7CB5-98D4-4EC8-9729-9DCA14F48511}"/>
              </a:ext>
            </a:extLst>
          </p:cNvPr>
          <p:cNvSpPr txBox="1"/>
          <p:nvPr/>
        </p:nvSpPr>
        <p:spPr>
          <a:xfrm>
            <a:off x="838200" y="332016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Use the grep command to search for “version” key 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26EDA-B14A-4C65-8529-4B5E6E6E49E1}"/>
              </a:ext>
            </a:extLst>
          </p:cNvPr>
          <p:cNvSpPr txBox="1"/>
          <p:nvPr/>
        </p:nvSpPr>
        <p:spPr>
          <a:xfrm>
            <a:off x="8313821" y="1842838"/>
            <a:ext cx="303997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report contains the version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this is not the only way to find the version number.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C8465E-7A69-49A4-B260-28B6F878F97C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9833811" y="3320166"/>
            <a:ext cx="551614" cy="212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registered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B0E9A-7CE4-1AC5-5C63-3057CBD6A725}"/>
              </a:ext>
            </a:extLst>
          </p:cNvPr>
          <p:cNvSpPr/>
          <p:nvPr/>
        </p:nvSpPr>
        <p:spPr>
          <a:xfrm>
            <a:off x="9016409" y="2998381"/>
            <a:ext cx="2006010" cy="29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E548CA-ED48-4599-3069-E942AF203D92}"/>
              </a:ext>
            </a:extLst>
          </p:cNvPr>
          <p:cNvCxnSpPr>
            <a:cxnSpLocks/>
          </p:cNvCxnSpPr>
          <p:nvPr/>
        </p:nvCxnSpPr>
        <p:spPr>
          <a:xfrm>
            <a:off x="10067914" y="2315081"/>
            <a:ext cx="82635" cy="619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5F9735-F5DA-21A9-5BC4-C40B07984EBB}"/>
              </a:ext>
            </a:extLst>
          </p:cNvPr>
          <p:cNvSpPr txBox="1"/>
          <p:nvPr/>
        </p:nvSpPr>
        <p:spPr>
          <a:xfrm>
            <a:off x="8527677" y="2088907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02" y="5111108"/>
            <a:ext cx="5796110" cy="1129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6348154" y="5529942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C73D-DBA0-4440-B5EB-DC6870F6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are saved conversations?</a:t>
            </a:r>
          </a:p>
        </p:txBody>
      </p:sp>
      <p:pic>
        <p:nvPicPr>
          <p:cNvPr id="4" name="Picture 2" descr="Database | Bruker">
            <a:extLst>
              <a:ext uri="{FF2B5EF4-FFF2-40B4-BE49-F238E27FC236}">
                <a16:creationId xmlns:a16="http://schemas.microsoft.com/office/drawing/2014/main" id="{A4E5FDFD-2D87-4F55-ACFB-9F81A82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2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31D3BC15-CDE5-48E7-A762-E0E5A48F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37" y="275581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CA939938-00A9-4463-835C-DC1680E6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51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0C891F68-A533-4B14-91F1-96B05A4A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6" y="275084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6CF36C-0A15-4614-A6E1-251F2D22D432}"/>
              </a:ext>
            </a:extLst>
          </p:cNvPr>
          <p:cNvSpPr/>
          <p:nvPr/>
        </p:nvSpPr>
        <p:spPr>
          <a:xfrm>
            <a:off x="2480808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2B15A6-C950-4E45-BFA1-75DF9DA76F9C}"/>
              </a:ext>
            </a:extLst>
          </p:cNvPr>
          <p:cNvSpPr/>
          <p:nvPr/>
        </p:nvSpPr>
        <p:spPr>
          <a:xfrm>
            <a:off x="5021771" y="333863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370FBE-D7F9-4C37-8124-0439FA532CBF}"/>
              </a:ext>
            </a:extLst>
          </p:cNvPr>
          <p:cNvSpPr/>
          <p:nvPr/>
        </p:nvSpPr>
        <p:spPr>
          <a:xfrm>
            <a:off x="7669409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06A21-030D-48D6-9B96-ED8B4DBFE178}"/>
              </a:ext>
            </a:extLst>
          </p:cNvPr>
          <p:cNvSpPr txBox="1"/>
          <p:nvPr/>
        </p:nvSpPr>
        <p:spPr>
          <a:xfrm>
            <a:off x="3126305" y="442379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Approach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96013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E0F4-0E17-4331-A7E4-DFEC7714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6E46-FE82-4C6C-B61C-336F92B1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Step 1: find the potential location where </a:t>
            </a:r>
            <a:r>
              <a:rPr lang="en-US">
                <a:cs typeface="Calibri Light"/>
              </a:rPr>
              <a:t>conversations are stored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18C778-8B04-450D-A8CF-B594BE33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855"/>
            <a:ext cx="5922169" cy="345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B3FA0-0628-4417-A852-20776ECC63FA}"/>
              </a:ext>
            </a:extLst>
          </p:cNvPr>
          <p:cNvSpPr/>
          <p:nvPr/>
        </p:nvSpPr>
        <p:spPr>
          <a:xfrm>
            <a:off x="1288256" y="2620973"/>
            <a:ext cx="5464970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93B0-4A90-4E91-98CF-D734DD00DCD6}"/>
              </a:ext>
            </a:extLst>
          </p:cNvPr>
          <p:cNvSpPr txBox="1"/>
          <p:nvPr/>
        </p:nvSpPr>
        <p:spPr>
          <a:xfrm>
            <a:off x="838200" y="1791720"/>
            <a:ext cx="229994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>
                <a:cs typeface="Calibri Light"/>
              </a:rPr>
              <a:t>Find the java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1350-A009-44DA-9667-3E9DED63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2: find the database that contains messages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C023-2162-46C5-A5FF-195A0699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Examine the database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E2F2907-2CA5-4F78-9EA4-C9D78E06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8386"/>
            <a:ext cx="10515600" cy="691816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5390"/>
            <a:ext cx="10579100" cy="2931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3890F-F188-4397-99F8-732166B3B311}"/>
              </a:ext>
            </a:extLst>
          </p:cNvPr>
          <p:cNvSpPr/>
          <p:nvPr/>
        </p:nvSpPr>
        <p:spPr>
          <a:xfrm>
            <a:off x="1219200" y="2540000"/>
            <a:ext cx="10134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6C2D9-05BF-46FB-BA2A-0E7672387913}"/>
              </a:ext>
            </a:extLst>
          </p:cNvPr>
          <p:cNvSpPr txBox="1"/>
          <p:nvPr/>
        </p:nvSpPr>
        <p:spPr>
          <a:xfrm>
            <a:off x="838200" y="186587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</a:t>
            </a:r>
            <a:r>
              <a:rPr lang="en-US" i="1" dirty="0" err="1">
                <a:solidFill>
                  <a:srgbClr val="7030A0"/>
                </a:solidFill>
                <a:cs typeface="Calibri"/>
              </a:rPr>
              <a:t>KikDatabase.db</a:t>
            </a:r>
            <a:r>
              <a:rPr lang="en-US" i="1" dirty="0">
                <a:solidFill>
                  <a:srgbClr val="7030A0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to look at the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0019-61E5-4A6E-8A37-2FA8A078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messages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5" y="4141144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20701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711700" y="4725801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8674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286500" y="4725801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296400" y="4725801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40971-A89A-4911-A617-23EA3A40DB57}"/>
              </a:ext>
            </a:extLst>
          </p:cNvPr>
          <p:cNvSpPr txBox="1"/>
          <p:nvPr/>
        </p:nvSpPr>
        <p:spPr>
          <a:xfrm>
            <a:off x="833342" y="1506022"/>
            <a:ext cx="57960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messages table and look at the data in each column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192315" y="3021496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55701" y="3390828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807934" y="2136845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707367" y="2783176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834039" y="2003904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017079" y="2927234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603813" y="2306475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565900" y="3506804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1057052" y="5954034"/>
            <a:ext cx="1056350" cy="34563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958033" y="6426878"/>
            <a:ext cx="621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(content other than text messages) =&gt;next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113402" y="6126852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867D6F-19CD-7A0C-44A8-D43241CD4107}"/>
              </a:ext>
            </a:extLst>
          </p:cNvPr>
          <p:cNvSpPr/>
          <p:nvPr/>
        </p:nvSpPr>
        <p:spPr>
          <a:xfrm>
            <a:off x="918828" y="5106980"/>
            <a:ext cx="2469413" cy="787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73E6-9DCD-497A-9E99-0CA0B8C0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other types of messages (transferred files) based on </a:t>
            </a:r>
            <a:r>
              <a:rPr lang="en-US" b="1" dirty="0" err="1">
                <a:cs typeface="Calibri"/>
              </a:rPr>
              <a:t>content_id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59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838200" y="1849714"/>
            <a:ext cx="5527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other types of messages based on </a:t>
            </a:r>
            <a:r>
              <a:rPr lang="en-US" b="1" dirty="0" err="1">
                <a:cs typeface="Calibri"/>
              </a:rPr>
              <a:t>content_id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046"/>
            <a:ext cx="7182535" cy="343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838200" y="184971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cs typeface="Calibri"/>
              </a:rPr>
              <a:t>content_id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2BAD1-7709-59D2-0E10-D334EF9663C8}"/>
              </a:ext>
            </a:extLst>
          </p:cNvPr>
          <p:cNvSpPr/>
          <p:nvPr/>
        </p:nvSpPr>
        <p:spPr>
          <a:xfrm>
            <a:off x="2021068" y="3621964"/>
            <a:ext cx="2331192" cy="2665422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 dirty="0"/>
              <a:t>We checked the </a:t>
            </a:r>
            <a:r>
              <a:rPr lang="en-US" dirty="0" err="1"/>
              <a:t>urls</a:t>
            </a:r>
            <a:r>
              <a:rPr lang="en-US" dirty="0"/>
              <a:t> and local disk. Nothing were found.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12C9E-6700-4573-A174-656C37ED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83907"/>
            <a:ext cx="6796219" cy="20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 of messages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9629775" cy="3714750"/>
          </a:xfr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FDD6-27BC-4801-88C1-0B22B57C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 directory</a:t>
            </a:r>
          </a:p>
          <a:p>
            <a:r>
              <a:rPr lang="en-US" dirty="0">
                <a:cs typeface="Calibri"/>
              </a:rPr>
              <a:t>Search the keywords username, </a:t>
            </a:r>
            <a:r>
              <a:rPr lang="en-US" dirty="0" err="1">
                <a:cs typeface="Calibri"/>
              </a:rPr>
              <a:t>logintime</a:t>
            </a:r>
            <a:r>
              <a:rPr lang="en-US" dirty="0">
                <a:cs typeface="Calibri"/>
              </a:rPr>
              <a:t>, email, version to get that info</a:t>
            </a:r>
          </a:p>
          <a:p>
            <a:r>
              <a:rPr lang="en-US" dirty="0">
                <a:cs typeface="Calibri"/>
              </a:rPr>
              <a:t>Go to the databases directory </a:t>
            </a:r>
          </a:p>
          <a:p>
            <a:pPr lvl="1"/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 has a unique ID for each user</a:t>
            </a:r>
          </a:p>
          <a:p>
            <a:pPr lvl="1"/>
            <a:r>
              <a:rPr lang="en-US" dirty="0">
                <a:cs typeface="Calibri"/>
              </a:rPr>
              <a:t>other databases are generated based </a:t>
            </a:r>
            <a:r>
              <a:rPr lang="en-US">
                <a:cs typeface="Calibri"/>
              </a:rPr>
              <a:t>on ID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to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 to find the install date of the app</a:t>
            </a:r>
          </a:p>
        </p:txBody>
      </p:sp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5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third-party app is a software application made by someone other than the manufacturer of a mobile device or its operating system.</a:t>
            </a:r>
          </a:p>
          <a:p>
            <a:pPr lvl="1"/>
            <a:r>
              <a:rPr lang="en-GB" dirty="0"/>
              <a:t>e.g., app development companies or individual developers create a lot of applications for Apple’s or Google’s operating systems.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appgenix.bizcal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simplemobiletools.calendar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3rd Party App Store for Android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5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Amazon Appstore</a:t>
            </a:r>
          </a:p>
          <a:p>
            <a:r>
              <a:rPr lang="en-US"/>
              <a:t>APKMirror</a:t>
            </a:r>
          </a:p>
          <a:p>
            <a:r>
              <a:rPr lang="en-US"/>
              <a:t>APKPure</a:t>
            </a:r>
          </a:p>
          <a:p>
            <a:r>
              <a:rPr lang="en-US"/>
              <a:t>APKUpdater</a:t>
            </a:r>
          </a:p>
          <a:p>
            <a:r>
              <a:rPr lang="en-US"/>
              <a:t>Aptoide</a:t>
            </a:r>
          </a:p>
          <a:p>
            <a:r>
              <a:rPr lang="en-US"/>
              <a:t>F-Droid</a:t>
            </a:r>
          </a:p>
          <a:p>
            <a:r>
              <a:rPr lang="en-US"/>
              <a:t>Humble Bundle</a:t>
            </a:r>
          </a:p>
          <a:p>
            <a:r>
              <a:rPr lang="en-US"/>
              <a:t>QooApp</a:t>
            </a:r>
          </a:p>
          <a:p>
            <a:r>
              <a:rPr lang="en-US"/>
              <a:t>Samsung Galaxy Apps</a:t>
            </a:r>
          </a:p>
          <a:p>
            <a:r>
              <a:rPr lang="en-US"/>
              <a:t>Yalp 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1" y="1825625"/>
            <a:ext cx="5381528" cy="393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71" y="3145212"/>
            <a:ext cx="3109229" cy="10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776037" y="4130387"/>
            <a:ext cx="3248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 characters ‘?’, ‘+’, ‘{’, ‘|’, ‘(’, and ‘)’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3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Kik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E31E-18B5-43CB-8176-F546E2E9A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5" y="0"/>
            <a:ext cx="65690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0788" cy="410130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Kik is an instant messaging app </a:t>
            </a:r>
          </a:p>
          <a:p>
            <a:pPr lvl="1"/>
            <a:r>
              <a:rPr lang="en-US" dirty="0">
                <a:cs typeface="Calibri"/>
              </a:rPr>
              <a:t>One-on-one/in groups chat</a:t>
            </a:r>
          </a:p>
          <a:p>
            <a:pPr lvl="1"/>
            <a:r>
              <a:rPr lang="en-US" dirty="0">
                <a:cs typeface="Calibri"/>
              </a:rPr>
              <a:t>Share pics, videos, gifs, games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Meet new friends with similar interests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attraction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anonymity: no need a phone number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Evidence types</a:t>
            </a:r>
          </a:p>
          <a:p>
            <a:pPr lvl="1"/>
            <a:r>
              <a:rPr lang="en-US" dirty="0">
                <a:cs typeface="Calibri"/>
              </a:rPr>
              <a:t>Username </a:t>
            </a:r>
          </a:p>
          <a:p>
            <a:pPr lvl="1"/>
            <a:r>
              <a:rPr lang="en-US" dirty="0">
                <a:cs typeface="Calibri"/>
              </a:rPr>
              <a:t>Messages </a:t>
            </a:r>
          </a:p>
          <a:p>
            <a:pPr lvl="1"/>
            <a:r>
              <a:rPr lang="en-US" dirty="0">
                <a:cs typeface="Calibri"/>
              </a:rPr>
              <a:t>Last login time</a:t>
            </a:r>
          </a:p>
          <a:p>
            <a:pPr lvl="1"/>
            <a:r>
              <a:rPr lang="en-US" dirty="0">
                <a:cs typeface="Calibri"/>
              </a:rPr>
              <a:t>Email associated with app</a:t>
            </a:r>
          </a:p>
          <a:p>
            <a:pPr lvl="1"/>
            <a:r>
              <a:rPr lang="en-US" dirty="0">
                <a:cs typeface="Calibri"/>
              </a:rPr>
              <a:t>Install date</a:t>
            </a:r>
          </a:p>
          <a:p>
            <a:pPr lvl="1"/>
            <a:r>
              <a:rPr lang="en-US" dirty="0">
                <a:cs typeface="Calibri"/>
              </a:rPr>
              <a:t>Version </a:t>
            </a:r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19" y="491490"/>
            <a:ext cx="3374359" cy="56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</a:t>
            </a:r>
            <a:r>
              <a:rPr lang="en-US" dirty="0" err="1"/>
              <a:t>kik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690688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690688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2941370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1981200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</TotalTime>
  <Words>1283</Words>
  <Application>Microsoft Office PowerPoint</Application>
  <PresentationFormat>Widescreen</PresentationFormat>
  <Paragraphs>191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3 3rd Party Apps</vt:lpstr>
      <vt:lpstr>Investigating Kik app</vt:lpstr>
      <vt:lpstr>What is Kik app?</vt:lpstr>
      <vt:lpstr>Location of kik</vt:lpstr>
      <vt:lpstr>PowerPoint Presentation</vt:lpstr>
      <vt:lpstr>Scenario</vt:lpstr>
      <vt:lpstr>When was the app installed?</vt:lpstr>
      <vt:lpstr>PowerPoint Presentation</vt:lpstr>
      <vt:lpstr>What is the version?</vt:lpstr>
      <vt:lpstr>What is the Kik username ?</vt:lpstr>
      <vt:lpstr>What registered name is associated with Kik account?</vt:lpstr>
      <vt:lpstr>What email is associated with Kik account?</vt:lpstr>
      <vt:lpstr>When did the user last log on?</vt:lpstr>
      <vt:lpstr>What are saved conversations?</vt:lpstr>
      <vt:lpstr>Step 1: find the potential location where conversations are stored</vt:lpstr>
      <vt:lpstr>Step 2: find the database that contains messages</vt:lpstr>
      <vt:lpstr>Step 3: Examine the database</vt:lpstr>
      <vt:lpstr>Step 4: find messages</vt:lpstr>
      <vt:lpstr>Step 4: find other types of messages (transferred files) based on content_id </vt:lpstr>
      <vt:lpstr>PowerPoint Presentation</vt:lpstr>
      <vt:lpstr>PowerPoint Presentation</vt:lpstr>
      <vt:lpstr>Can we retrieve images?</vt:lpstr>
      <vt:lpstr>Results of messages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2025-01-01T17:23:28Z</dcterms:modified>
</cp:coreProperties>
</file>